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theme/theme14.xml" ContentType="application/vnd.openxmlformats-officedocument.theme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5.xml" ContentType="application/vnd.openxmlformats-officedocument.theme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theme/theme16.xml" ContentType="application/vnd.openxmlformats-officedocument.theme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theme/theme17.xml" ContentType="application/vnd.openxmlformats-officedocument.theme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theme/theme18.xml" ContentType="application/vnd.openxmlformats-officedocument.theme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theme/theme19.xml" ContentType="application/vnd.openxmlformats-officedocument.theme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heme/theme20.xml" ContentType="application/vnd.openxmlformats-officedocument.theme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theme/theme21.xml" ContentType="application/vnd.openxmlformats-officedocument.theme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theme/theme22.xml" ContentType="application/vnd.openxmlformats-officedocument.theme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3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theme/theme24.xml" ContentType="application/vnd.openxmlformats-officedocument.theme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theme/theme25.xml" ContentType="application/vnd.openxmlformats-officedocument.theme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theme/theme26.xml" ContentType="application/vnd.openxmlformats-officedocument.theme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theme/theme2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6" r:id="rId3"/>
    <p:sldMasterId id="2147483699" r:id="rId4"/>
    <p:sldMasterId id="2147483712" r:id="rId5"/>
    <p:sldMasterId id="2147483725" r:id="rId6"/>
    <p:sldMasterId id="2147483738" r:id="rId7"/>
    <p:sldMasterId id="2147483751" r:id="rId8"/>
    <p:sldMasterId id="2147483764" r:id="rId9"/>
    <p:sldMasterId id="2147483777" r:id="rId10"/>
    <p:sldMasterId id="2147483790" r:id="rId11"/>
    <p:sldMasterId id="2147483803" r:id="rId12"/>
    <p:sldMasterId id="2147483816" r:id="rId13"/>
    <p:sldMasterId id="2147483829" r:id="rId14"/>
    <p:sldMasterId id="2147483842" r:id="rId15"/>
    <p:sldMasterId id="2147483855" r:id="rId16"/>
    <p:sldMasterId id="2147483868" r:id="rId17"/>
    <p:sldMasterId id="2147483881" r:id="rId18"/>
    <p:sldMasterId id="2147483894" r:id="rId19"/>
    <p:sldMasterId id="2147483907" r:id="rId20"/>
    <p:sldMasterId id="2147483920" r:id="rId21"/>
    <p:sldMasterId id="2147483933" r:id="rId22"/>
    <p:sldMasterId id="2147483946" r:id="rId23"/>
    <p:sldMasterId id="2147483959" r:id="rId24"/>
    <p:sldMasterId id="2147483972" r:id="rId25"/>
    <p:sldMasterId id="2147483985" r:id="rId26"/>
    <p:sldMasterId id="2147483998" r:id="rId27"/>
  </p:sldMasterIdLst>
  <p:sldIdLst>
    <p:sldId id="257" r:id="rId28"/>
    <p:sldId id="259" r:id="rId29"/>
    <p:sldId id="260" r:id="rId30"/>
    <p:sldId id="261" r:id="rId31"/>
    <p:sldId id="262" r:id="rId32"/>
    <p:sldId id="263" r:id="rId33"/>
    <p:sldId id="264" r:id="rId34"/>
    <p:sldId id="265" r:id="rId35"/>
    <p:sldId id="266" r:id="rId36"/>
    <p:sldId id="267" r:id="rId37"/>
    <p:sldId id="268" r:id="rId38"/>
    <p:sldId id="269" r:id="rId39"/>
    <p:sldId id="270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82" r:id="rId52"/>
    <p:sldId id="283" r:id="rId53"/>
    <p:sldId id="284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4660"/>
  </p:normalViewPr>
  <p:slideViewPr>
    <p:cSldViewPr>
      <p:cViewPr varScale="1">
        <p:scale>
          <a:sx n="69" d="100"/>
          <a:sy n="69" d="100"/>
        </p:scale>
        <p:origin x="-136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Master" Target="slideMasters/slideMaster26.xml"/><Relationship Id="rId39" Type="http://schemas.openxmlformats.org/officeDocument/2006/relationships/slide" Target="slides/slide12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7.xml"/><Relationship Id="rId42" Type="http://schemas.openxmlformats.org/officeDocument/2006/relationships/slide" Target="slides/slide15.xml"/><Relationship Id="rId47" Type="http://schemas.openxmlformats.org/officeDocument/2006/relationships/slide" Target="slides/slide20.xml"/><Relationship Id="rId50" Type="http://schemas.openxmlformats.org/officeDocument/2006/relationships/slide" Target="slides/slide23.xml"/><Relationship Id="rId55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2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" Target="slides/slide5.xml"/><Relationship Id="rId37" Type="http://schemas.openxmlformats.org/officeDocument/2006/relationships/slide" Target="slides/slide10.xml"/><Relationship Id="rId40" Type="http://schemas.openxmlformats.org/officeDocument/2006/relationships/slide" Target="slides/slide13.xml"/><Relationship Id="rId45" Type="http://schemas.openxmlformats.org/officeDocument/2006/relationships/slide" Target="slides/slide18.xml"/><Relationship Id="rId53" Type="http://schemas.openxmlformats.org/officeDocument/2006/relationships/slide" Target="slides/slide26.xml"/><Relationship Id="rId58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9" Type="http://schemas.openxmlformats.org/officeDocument/2006/relationships/slideMaster" Target="slideMasters/slideMaster1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" Target="slides/slide3.xml"/><Relationship Id="rId35" Type="http://schemas.openxmlformats.org/officeDocument/2006/relationships/slide" Target="slides/slide8.xml"/><Relationship Id="rId43" Type="http://schemas.openxmlformats.org/officeDocument/2006/relationships/slide" Target="slides/slide16.xml"/><Relationship Id="rId48" Type="http://schemas.openxmlformats.org/officeDocument/2006/relationships/slide" Target="slides/slide21.xml"/><Relationship Id="rId56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24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" Target="slides/slide6.xml"/><Relationship Id="rId38" Type="http://schemas.openxmlformats.org/officeDocument/2006/relationships/slide" Target="slides/slide11.xml"/><Relationship Id="rId46" Type="http://schemas.openxmlformats.org/officeDocument/2006/relationships/slide" Target="slides/slide19.xml"/><Relationship Id="rId20" Type="http://schemas.openxmlformats.org/officeDocument/2006/relationships/slideMaster" Target="slideMasters/slideMaster20.xml"/><Relationship Id="rId41" Type="http://schemas.openxmlformats.org/officeDocument/2006/relationships/slide" Target="slides/slide14.xml"/><Relationship Id="rId54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1.xml"/><Relationship Id="rId36" Type="http://schemas.openxmlformats.org/officeDocument/2006/relationships/slide" Target="slides/slide9.xml"/><Relationship Id="rId49" Type="http://schemas.openxmlformats.org/officeDocument/2006/relationships/slide" Target="slides/slide22.xml"/><Relationship Id="rId57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4.xml"/><Relationship Id="rId44" Type="http://schemas.openxmlformats.org/officeDocument/2006/relationships/slide" Target="slides/slide17.xml"/><Relationship Id="rId52" Type="http://schemas.openxmlformats.org/officeDocument/2006/relationships/slide" Target="slides/slide2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1251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78861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188520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277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606326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2665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69542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160676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31038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03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0058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304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6979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42190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4440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5753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77279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329963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624382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8120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319891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93599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5116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75728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458951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5868844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332175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21097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4414992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4620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9038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66893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349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1740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636176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7515010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823655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1978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344481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11148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206347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071826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649914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706047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6247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35654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53218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840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86915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16017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732494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64227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3549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487461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09368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70428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604633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387985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77848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00579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8680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02849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21800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584038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043752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29906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179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859141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58722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073223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16309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012965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43723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67151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372659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113793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05513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8637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733043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5802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52374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3466728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76394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34254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260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18584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987702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457607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861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198249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0120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3373221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556001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477005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553214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71952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665772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4410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2442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7268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180315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275623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206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199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8374864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8311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8222254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73606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945953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924432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90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1668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994416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53488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705507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936750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6568196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40386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4608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087729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468656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45883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8756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6206152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05085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250382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646179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9375648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450856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87806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427010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769627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41385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6967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70432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21419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708875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12145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86289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3133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98578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990731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478860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78846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6874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176056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052174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2027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596022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40350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548249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35083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9617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19610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891038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7212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2527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14498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99340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15070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89955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585207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6301528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75808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922559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3861502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418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55528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916251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405732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563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905864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9129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46360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34045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28735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248856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7324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698700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65920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6408267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896177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974648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756040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339903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60629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04229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97731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173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45942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16894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11623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188263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55425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099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5626403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659007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6601636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30611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7099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22002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06548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059635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370038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032478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45254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273292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08087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737280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4535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19703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16204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16765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60128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045672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947642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66755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63031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316331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25242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963740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802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618604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76652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3278319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82650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914158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6764540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8863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755505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617018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154720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829033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630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881674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239349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186464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259967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585834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275806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260336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836093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216482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111868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9716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4015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4501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11231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60424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221254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1652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2948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4787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5341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22373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0206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8710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4011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82081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62716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6515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863138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164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0935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48639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0956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823977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9902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500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20336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132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2499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622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840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27007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350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7130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1867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771096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193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4272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7695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441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0185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8740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1195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31203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04290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6652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3512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8145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59863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308023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66912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079466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14551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33166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11429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8059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150941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60730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494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92159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729935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053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33515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960453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0963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2345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37087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30611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5949E6-2D5C-4211-B753-03016A14F288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613D4F-4964-4D7C-A80C-3181A050EDE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693104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8C2416-7BBB-469D-8D60-4F29399C94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1BD10-5189-4CA3-9C95-63D106BED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32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6397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74A1DC-9C23-4BEB-9DD1-C54EE7B78CFA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D2569-0A45-4CE5-8D51-E189207390A4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7562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D589C00-9DD6-4953-B3A2-C567D5663D0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114F0B-8560-455C-BD77-5AED27D25B3F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271393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423E9D-C495-41B7-92FC-FEB082FF28C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899D7-65B7-4430-935B-8034ACC0D9C9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38031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801DD49-2323-4CBF-A6CE-039F9A19FA27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A113E-5020-45D4-BBBF-6C707136F0D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32319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87E4680-0019-433D-A782-893016F11046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80ED8A-91A0-4416-A851-17553BB9C3A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1656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0ACC84-6BB1-4447-9927-76D36BFD3243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B8500-E0B1-4C26-A79F-562A5E65028E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06218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3B17310-4BAF-4C4D-90E0-20E010C3E3B5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EA32CA-9462-46AE-9BDA-C05D55C0774B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55636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BF950F-71D1-483A-8B56-54EB79A08FEF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974BB0-8A36-4D36-8454-7B1C40C41131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06055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1DDF5B-A243-455A-B20D-ACD42533BB1E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F26F6-914B-432E-A1E4-7AC5C67F3C7C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30788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B8676-D14D-4991-ABCD-61126A1A3A82}" type="datetimeFigureOut">
              <a:rPr lang="en-US" altLang="en-US">
                <a:solidFill>
                  <a:srgbClr val="000000"/>
                </a:solidFill>
              </a:rPr>
              <a:pPr/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FADB74-65FA-47E1-8D5C-DFFADE1C4022}" type="slidenum">
              <a:rPr lang="en-GB" altLang="en-US">
                <a:solidFill>
                  <a:srgbClr val="000000"/>
                </a:solidFill>
              </a:rPr>
              <a:pPr/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7489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Relationship Id="rId14" Type="http://schemas.openxmlformats.org/officeDocument/2006/relationships/image" Target="../media/image1.jpe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Relationship Id="rId14" Type="http://schemas.openxmlformats.org/officeDocument/2006/relationships/image" Target="../media/image1.jpe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image" Target="../media/image1.jpe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13" Type="http://schemas.openxmlformats.org/officeDocument/2006/relationships/theme" Target="../theme/theme1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168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Relationship Id="rId14" Type="http://schemas.openxmlformats.org/officeDocument/2006/relationships/image" Target="../media/image1.jpeg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6.xml"/><Relationship Id="rId13" Type="http://schemas.openxmlformats.org/officeDocument/2006/relationships/theme" Target="../theme/theme15.xml"/><Relationship Id="rId3" Type="http://schemas.openxmlformats.org/officeDocument/2006/relationships/slideLayout" Target="../slideLayouts/slideLayout171.xml"/><Relationship Id="rId7" Type="http://schemas.openxmlformats.org/officeDocument/2006/relationships/slideLayout" Target="../slideLayouts/slideLayout175.xml"/><Relationship Id="rId12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70.xml"/><Relationship Id="rId1" Type="http://schemas.openxmlformats.org/officeDocument/2006/relationships/slideLayout" Target="../slideLayouts/slideLayout169.xml"/><Relationship Id="rId6" Type="http://schemas.openxmlformats.org/officeDocument/2006/relationships/slideLayout" Target="../slideLayouts/slideLayout174.xml"/><Relationship Id="rId11" Type="http://schemas.openxmlformats.org/officeDocument/2006/relationships/slideLayout" Target="../slideLayouts/slideLayout179.xml"/><Relationship Id="rId5" Type="http://schemas.openxmlformats.org/officeDocument/2006/relationships/slideLayout" Target="../slideLayouts/slideLayout173.xml"/><Relationship Id="rId10" Type="http://schemas.openxmlformats.org/officeDocument/2006/relationships/slideLayout" Target="../slideLayouts/slideLayout178.xml"/><Relationship Id="rId4" Type="http://schemas.openxmlformats.org/officeDocument/2006/relationships/slideLayout" Target="../slideLayouts/slideLayout172.xml"/><Relationship Id="rId9" Type="http://schemas.openxmlformats.org/officeDocument/2006/relationships/slideLayout" Target="../slideLayouts/slideLayout177.xml"/><Relationship Id="rId14" Type="http://schemas.openxmlformats.org/officeDocument/2006/relationships/image" Target="../media/image1.jpe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8.xml"/><Relationship Id="rId13" Type="http://schemas.openxmlformats.org/officeDocument/2006/relationships/theme" Target="../theme/theme16.xml"/><Relationship Id="rId3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7.xml"/><Relationship Id="rId12" Type="http://schemas.openxmlformats.org/officeDocument/2006/relationships/slideLayout" Target="../slideLayouts/slideLayout192.xml"/><Relationship Id="rId2" Type="http://schemas.openxmlformats.org/officeDocument/2006/relationships/slideLayout" Target="../slideLayouts/slideLayout182.xml"/><Relationship Id="rId1" Type="http://schemas.openxmlformats.org/officeDocument/2006/relationships/slideLayout" Target="../slideLayouts/slideLayout181.xml"/><Relationship Id="rId6" Type="http://schemas.openxmlformats.org/officeDocument/2006/relationships/slideLayout" Target="../slideLayouts/slideLayout186.xml"/><Relationship Id="rId11" Type="http://schemas.openxmlformats.org/officeDocument/2006/relationships/slideLayout" Target="../slideLayouts/slideLayout191.xml"/><Relationship Id="rId5" Type="http://schemas.openxmlformats.org/officeDocument/2006/relationships/slideLayout" Target="../slideLayouts/slideLayout185.xml"/><Relationship Id="rId10" Type="http://schemas.openxmlformats.org/officeDocument/2006/relationships/slideLayout" Target="../slideLayouts/slideLayout190.xml"/><Relationship Id="rId4" Type="http://schemas.openxmlformats.org/officeDocument/2006/relationships/slideLayout" Target="../slideLayouts/slideLayout184.xml"/><Relationship Id="rId9" Type="http://schemas.openxmlformats.org/officeDocument/2006/relationships/slideLayout" Target="../slideLayouts/slideLayout189.xml"/><Relationship Id="rId14" Type="http://schemas.openxmlformats.org/officeDocument/2006/relationships/image" Target="../media/image1.jpeg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0.xml"/><Relationship Id="rId13" Type="http://schemas.openxmlformats.org/officeDocument/2006/relationships/theme" Target="../theme/theme17.xml"/><Relationship Id="rId3" Type="http://schemas.openxmlformats.org/officeDocument/2006/relationships/slideLayout" Target="../slideLayouts/slideLayout195.xml"/><Relationship Id="rId7" Type="http://schemas.openxmlformats.org/officeDocument/2006/relationships/slideLayout" Target="../slideLayouts/slideLayout199.xml"/><Relationship Id="rId12" Type="http://schemas.openxmlformats.org/officeDocument/2006/relationships/slideLayout" Target="../slideLayouts/slideLayout204.xml"/><Relationship Id="rId2" Type="http://schemas.openxmlformats.org/officeDocument/2006/relationships/slideLayout" Target="../slideLayouts/slideLayout194.xml"/><Relationship Id="rId1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8.xml"/><Relationship Id="rId11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201.xml"/><Relationship Id="rId14" Type="http://schemas.openxmlformats.org/officeDocument/2006/relationships/image" Target="../media/image1.jpeg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2.xml"/><Relationship Id="rId13" Type="http://schemas.openxmlformats.org/officeDocument/2006/relationships/theme" Target="../theme/theme18.xml"/><Relationship Id="rId3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211.xml"/><Relationship Id="rId12" Type="http://schemas.openxmlformats.org/officeDocument/2006/relationships/slideLayout" Target="../slideLayouts/slideLayout216.xml"/><Relationship Id="rId2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205.xml"/><Relationship Id="rId6" Type="http://schemas.openxmlformats.org/officeDocument/2006/relationships/slideLayout" Target="../slideLayouts/slideLayout210.xml"/><Relationship Id="rId11" Type="http://schemas.openxmlformats.org/officeDocument/2006/relationships/slideLayout" Target="../slideLayouts/slideLayout215.xml"/><Relationship Id="rId5" Type="http://schemas.openxmlformats.org/officeDocument/2006/relationships/slideLayout" Target="../slideLayouts/slideLayout209.xml"/><Relationship Id="rId10" Type="http://schemas.openxmlformats.org/officeDocument/2006/relationships/slideLayout" Target="../slideLayouts/slideLayout214.xml"/><Relationship Id="rId4" Type="http://schemas.openxmlformats.org/officeDocument/2006/relationships/slideLayout" Target="../slideLayouts/slideLayout208.xml"/><Relationship Id="rId9" Type="http://schemas.openxmlformats.org/officeDocument/2006/relationships/slideLayout" Target="../slideLayouts/slideLayout213.xml"/><Relationship Id="rId14" Type="http://schemas.openxmlformats.org/officeDocument/2006/relationships/image" Target="../media/image1.jpeg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4.xml"/><Relationship Id="rId13" Type="http://schemas.openxmlformats.org/officeDocument/2006/relationships/theme" Target="../theme/theme19.xml"/><Relationship Id="rId3" Type="http://schemas.openxmlformats.org/officeDocument/2006/relationships/slideLayout" Target="../slideLayouts/slideLayout219.xml"/><Relationship Id="rId7" Type="http://schemas.openxmlformats.org/officeDocument/2006/relationships/slideLayout" Target="../slideLayouts/slideLayout223.xml"/><Relationship Id="rId12" Type="http://schemas.openxmlformats.org/officeDocument/2006/relationships/slideLayout" Target="../slideLayouts/slideLayout228.xml"/><Relationship Id="rId2" Type="http://schemas.openxmlformats.org/officeDocument/2006/relationships/slideLayout" Target="../slideLayouts/slideLayout218.xml"/><Relationship Id="rId1" Type="http://schemas.openxmlformats.org/officeDocument/2006/relationships/slideLayout" Target="../slideLayouts/slideLayout217.xml"/><Relationship Id="rId6" Type="http://schemas.openxmlformats.org/officeDocument/2006/relationships/slideLayout" Target="../slideLayouts/slideLayout222.xml"/><Relationship Id="rId11" Type="http://schemas.openxmlformats.org/officeDocument/2006/relationships/slideLayout" Target="../slideLayouts/slideLayout227.xml"/><Relationship Id="rId5" Type="http://schemas.openxmlformats.org/officeDocument/2006/relationships/slideLayout" Target="../slideLayouts/slideLayout221.xml"/><Relationship Id="rId10" Type="http://schemas.openxmlformats.org/officeDocument/2006/relationships/slideLayout" Target="../slideLayouts/slideLayout226.xml"/><Relationship Id="rId4" Type="http://schemas.openxmlformats.org/officeDocument/2006/relationships/slideLayout" Target="../slideLayouts/slideLayout220.xml"/><Relationship Id="rId9" Type="http://schemas.openxmlformats.org/officeDocument/2006/relationships/slideLayout" Target="../slideLayouts/slideLayout225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6.xml"/><Relationship Id="rId13" Type="http://schemas.openxmlformats.org/officeDocument/2006/relationships/theme" Target="../theme/theme20.xml"/><Relationship Id="rId3" Type="http://schemas.openxmlformats.org/officeDocument/2006/relationships/slideLayout" Target="../slideLayouts/slideLayout231.xml"/><Relationship Id="rId7" Type="http://schemas.openxmlformats.org/officeDocument/2006/relationships/slideLayout" Target="../slideLayouts/slideLayout235.xml"/><Relationship Id="rId12" Type="http://schemas.openxmlformats.org/officeDocument/2006/relationships/slideLayout" Target="../slideLayouts/slideLayout240.xml"/><Relationship Id="rId2" Type="http://schemas.openxmlformats.org/officeDocument/2006/relationships/slideLayout" Target="../slideLayouts/slideLayout230.xml"/><Relationship Id="rId1" Type="http://schemas.openxmlformats.org/officeDocument/2006/relationships/slideLayout" Target="../slideLayouts/slideLayout229.xml"/><Relationship Id="rId6" Type="http://schemas.openxmlformats.org/officeDocument/2006/relationships/slideLayout" Target="../slideLayouts/slideLayout234.xml"/><Relationship Id="rId11" Type="http://schemas.openxmlformats.org/officeDocument/2006/relationships/slideLayout" Target="../slideLayouts/slideLayout239.xml"/><Relationship Id="rId5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238.xml"/><Relationship Id="rId4" Type="http://schemas.openxmlformats.org/officeDocument/2006/relationships/slideLayout" Target="../slideLayouts/slideLayout232.xml"/><Relationship Id="rId9" Type="http://schemas.openxmlformats.org/officeDocument/2006/relationships/slideLayout" Target="../slideLayouts/slideLayout237.xml"/><Relationship Id="rId14" Type="http://schemas.openxmlformats.org/officeDocument/2006/relationships/image" Target="../media/image1.jpeg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8.xml"/><Relationship Id="rId13" Type="http://schemas.openxmlformats.org/officeDocument/2006/relationships/theme" Target="../theme/theme21.xml"/><Relationship Id="rId3" Type="http://schemas.openxmlformats.org/officeDocument/2006/relationships/slideLayout" Target="../slideLayouts/slideLayout243.xml"/><Relationship Id="rId7" Type="http://schemas.openxmlformats.org/officeDocument/2006/relationships/slideLayout" Target="../slideLayouts/slideLayout247.xml"/><Relationship Id="rId12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42.xml"/><Relationship Id="rId1" Type="http://schemas.openxmlformats.org/officeDocument/2006/relationships/slideLayout" Target="../slideLayouts/slideLayout241.xml"/><Relationship Id="rId6" Type="http://schemas.openxmlformats.org/officeDocument/2006/relationships/slideLayout" Target="../slideLayouts/slideLayout246.xml"/><Relationship Id="rId11" Type="http://schemas.openxmlformats.org/officeDocument/2006/relationships/slideLayout" Target="../slideLayouts/slideLayout251.xml"/><Relationship Id="rId5" Type="http://schemas.openxmlformats.org/officeDocument/2006/relationships/slideLayout" Target="../slideLayouts/slideLayout245.xml"/><Relationship Id="rId10" Type="http://schemas.openxmlformats.org/officeDocument/2006/relationships/slideLayout" Target="../slideLayouts/slideLayout250.xml"/><Relationship Id="rId4" Type="http://schemas.openxmlformats.org/officeDocument/2006/relationships/slideLayout" Target="../slideLayouts/slideLayout244.xml"/><Relationship Id="rId9" Type="http://schemas.openxmlformats.org/officeDocument/2006/relationships/slideLayout" Target="../slideLayouts/slideLayout249.xml"/><Relationship Id="rId14" Type="http://schemas.openxmlformats.org/officeDocument/2006/relationships/image" Target="../media/image1.jpeg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0.xml"/><Relationship Id="rId13" Type="http://schemas.openxmlformats.org/officeDocument/2006/relationships/theme" Target="../theme/theme22.xml"/><Relationship Id="rId3" Type="http://schemas.openxmlformats.org/officeDocument/2006/relationships/slideLayout" Target="../slideLayouts/slideLayout255.xml"/><Relationship Id="rId7" Type="http://schemas.openxmlformats.org/officeDocument/2006/relationships/slideLayout" Target="../slideLayouts/slideLayout259.xml"/><Relationship Id="rId12" Type="http://schemas.openxmlformats.org/officeDocument/2006/relationships/slideLayout" Target="../slideLayouts/slideLayout264.xml"/><Relationship Id="rId2" Type="http://schemas.openxmlformats.org/officeDocument/2006/relationships/slideLayout" Target="../slideLayouts/slideLayout254.xml"/><Relationship Id="rId1" Type="http://schemas.openxmlformats.org/officeDocument/2006/relationships/slideLayout" Target="../slideLayouts/slideLayout253.xml"/><Relationship Id="rId6" Type="http://schemas.openxmlformats.org/officeDocument/2006/relationships/slideLayout" Target="../slideLayouts/slideLayout258.xml"/><Relationship Id="rId11" Type="http://schemas.openxmlformats.org/officeDocument/2006/relationships/slideLayout" Target="../slideLayouts/slideLayout263.xml"/><Relationship Id="rId5" Type="http://schemas.openxmlformats.org/officeDocument/2006/relationships/slideLayout" Target="../slideLayouts/slideLayout257.xml"/><Relationship Id="rId10" Type="http://schemas.openxmlformats.org/officeDocument/2006/relationships/slideLayout" Target="../slideLayouts/slideLayout262.xml"/><Relationship Id="rId4" Type="http://schemas.openxmlformats.org/officeDocument/2006/relationships/slideLayout" Target="../slideLayouts/slideLayout256.xml"/><Relationship Id="rId9" Type="http://schemas.openxmlformats.org/officeDocument/2006/relationships/slideLayout" Target="../slideLayouts/slideLayout261.xml"/><Relationship Id="rId14" Type="http://schemas.openxmlformats.org/officeDocument/2006/relationships/image" Target="../media/image1.jpeg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2.xml"/><Relationship Id="rId13" Type="http://schemas.openxmlformats.org/officeDocument/2006/relationships/theme" Target="../theme/theme23.xml"/><Relationship Id="rId3" Type="http://schemas.openxmlformats.org/officeDocument/2006/relationships/slideLayout" Target="../slideLayouts/slideLayout267.xml"/><Relationship Id="rId7" Type="http://schemas.openxmlformats.org/officeDocument/2006/relationships/slideLayout" Target="../slideLayouts/slideLayout271.xml"/><Relationship Id="rId12" Type="http://schemas.openxmlformats.org/officeDocument/2006/relationships/slideLayout" Target="../slideLayouts/slideLayout276.xml"/><Relationship Id="rId2" Type="http://schemas.openxmlformats.org/officeDocument/2006/relationships/slideLayout" Target="../slideLayouts/slideLayout266.xml"/><Relationship Id="rId1" Type="http://schemas.openxmlformats.org/officeDocument/2006/relationships/slideLayout" Target="../slideLayouts/slideLayout265.xml"/><Relationship Id="rId6" Type="http://schemas.openxmlformats.org/officeDocument/2006/relationships/slideLayout" Target="../slideLayouts/slideLayout270.xml"/><Relationship Id="rId11" Type="http://schemas.openxmlformats.org/officeDocument/2006/relationships/slideLayout" Target="../slideLayouts/slideLayout275.xml"/><Relationship Id="rId5" Type="http://schemas.openxmlformats.org/officeDocument/2006/relationships/slideLayout" Target="../slideLayouts/slideLayout269.xml"/><Relationship Id="rId10" Type="http://schemas.openxmlformats.org/officeDocument/2006/relationships/slideLayout" Target="../slideLayouts/slideLayout274.xml"/><Relationship Id="rId4" Type="http://schemas.openxmlformats.org/officeDocument/2006/relationships/slideLayout" Target="../slideLayouts/slideLayout268.xml"/><Relationship Id="rId9" Type="http://schemas.openxmlformats.org/officeDocument/2006/relationships/slideLayout" Target="../slideLayouts/slideLayout273.xml"/><Relationship Id="rId14" Type="http://schemas.openxmlformats.org/officeDocument/2006/relationships/image" Target="../media/image1.jpeg"/></Relationships>
</file>

<file path=ppt/slideMasters/_rels/slideMaster2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4.xml"/><Relationship Id="rId13" Type="http://schemas.openxmlformats.org/officeDocument/2006/relationships/theme" Target="../theme/theme24.xml"/><Relationship Id="rId3" Type="http://schemas.openxmlformats.org/officeDocument/2006/relationships/slideLayout" Target="../slideLayouts/slideLayout279.xml"/><Relationship Id="rId7" Type="http://schemas.openxmlformats.org/officeDocument/2006/relationships/slideLayout" Target="../slideLayouts/slideLayout283.xml"/><Relationship Id="rId12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78.xml"/><Relationship Id="rId1" Type="http://schemas.openxmlformats.org/officeDocument/2006/relationships/slideLayout" Target="../slideLayouts/slideLayout277.xml"/><Relationship Id="rId6" Type="http://schemas.openxmlformats.org/officeDocument/2006/relationships/slideLayout" Target="../slideLayouts/slideLayout282.xml"/><Relationship Id="rId11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81.xml"/><Relationship Id="rId10" Type="http://schemas.openxmlformats.org/officeDocument/2006/relationships/slideLayout" Target="../slideLayouts/slideLayout286.xml"/><Relationship Id="rId4" Type="http://schemas.openxmlformats.org/officeDocument/2006/relationships/slideLayout" Target="../slideLayouts/slideLayout280.xml"/><Relationship Id="rId9" Type="http://schemas.openxmlformats.org/officeDocument/2006/relationships/slideLayout" Target="../slideLayouts/slideLayout285.xml"/><Relationship Id="rId14" Type="http://schemas.openxmlformats.org/officeDocument/2006/relationships/image" Target="../media/image1.jpeg"/></Relationships>
</file>

<file path=ppt/slideMasters/_rels/slideMaster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6.xml"/><Relationship Id="rId13" Type="http://schemas.openxmlformats.org/officeDocument/2006/relationships/theme" Target="../theme/theme25.xml"/><Relationship Id="rId3" Type="http://schemas.openxmlformats.org/officeDocument/2006/relationships/slideLayout" Target="../slideLayouts/slideLayout291.xml"/><Relationship Id="rId7" Type="http://schemas.openxmlformats.org/officeDocument/2006/relationships/slideLayout" Target="../slideLayouts/slideLayout295.xml"/><Relationship Id="rId12" Type="http://schemas.openxmlformats.org/officeDocument/2006/relationships/slideLayout" Target="../slideLayouts/slideLayout300.xml"/><Relationship Id="rId2" Type="http://schemas.openxmlformats.org/officeDocument/2006/relationships/slideLayout" Target="../slideLayouts/slideLayout290.xml"/><Relationship Id="rId1" Type="http://schemas.openxmlformats.org/officeDocument/2006/relationships/slideLayout" Target="../slideLayouts/slideLayout289.xml"/><Relationship Id="rId6" Type="http://schemas.openxmlformats.org/officeDocument/2006/relationships/slideLayout" Target="../slideLayouts/slideLayout294.xml"/><Relationship Id="rId11" Type="http://schemas.openxmlformats.org/officeDocument/2006/relationships/slideLayout" Target="../slideLayouts/slideLayout299.xml"/><Relationship Id="rId5" Type="http://schemas.openxmlformats.org/officeDocument/2006/relationships/slideLayout" Target="../slideLayouts/slideLayout293.xml"/><Relationship Id="rId10" Type="http://schemas.openxmlformats.org/officeDocument/2006/relationships/slideLayout" Target="../slideLayouts/slideLayout298.xml"/><Relationship Id="rId4" Type="http://schemas.openxmlformats.org/officeDocument/2006/relationships/slideLayout" Target="../slideLayouts/slideLayout292.xml"/><Relationship Id="rId9" Type="http://schemas.openxmlformats.org/officeDocument/2006/relationships/slideLayout" Target="../slideLayouts/slideLayout297.xml"/><Relationship Id="rId14" Type="http://schemas.openxmlformats.org/officeDocument/2006/relationships/image" Target="../media/image1.jpeg"/></Relationships>
</file>

<file path=ppt/slideMasters/_rels/slideMaster2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8.xml"/><Relationship Id="rId13" Type="http://schemas.openxmlformats.org/officeDocument/2006/relationships/theme" Target="../theme/theme26.xml"/><Relationship Id="rId3" Type="http://schemas.openxmlformats.org/officeDocument/2006/relationships/slideLayout" Target="../slideLayouts/slideLayout303.xml"/><Relationship Id="rId7" Type="http://schemas.openxmlformats.org/officeDocument/2006/relationships/slideLayout" Target="../slideLayouts/slideLayout307.xml"/><Relationship Id="rId12" Type="http://schemas.openxmlformats.org/officeDocument/2006/relationships/slideLayout" Target="../slideLayouts/slideLayout312.xml"/><Relationship Id="rId2" Type="http://schemas.openxmlformats.org/officeDocument/2006/relationships/slideLayout" Target="../slideLayouts/slideLayout302.xml"/><Relationship Id="rId1" Type="http://schemas.openxmlformats.org/officeDocument/2006/relationships/slideLayout" Target="../slideLayouts/slideLayout301.xml"/><Relationship Id="rId6" Type="http://schemas.openxmlformats.org/officeDocument/2006/relationships/slideLayout" Target="../slideLayouts/slideLayout306.xml"/><Relationship Id="rId11" Type="http://schemas.openxmlformats.org/officeDocument/2006/relationships/slideLayout" Target="../slideLayouts/slideLayout311.xml"/><Relationship Id="rId5" Type="http://schemas.openxmlformats.org/officeDocument/2006/relationships/slideLayout" Target="../slideLayouts/slideLayout305.xml"/><Relationship Id="rId10" Type="http://schemas.openxmlformats.org/officeDocument/2006/relationships/slideLayout" Target="../slideLayouts/slideLayout310.xml"/><Relationship Id="rId4" Type="http://schemas.openxmlformats.org/officeDocument/2006/relationships/slideLayout" Target="../slideLayouts/slideLayout304.xml"/><Relationship Id="rId9" Type="http://schemas.openxmlformats.org/officeDocument/2006/relationships/slideLayout" Target="../slideLayouts/slideLayout309.xml"/><Relationship Id="rId14" Type="http://schemas.openxmlformats.org/officeDocument/2006/relationships/image" Target="../media/image1.jpeg"/></Relationships>
</file>

<file path=ppt/slideMasters/_rels/slideMaster2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0.xml"/><Relationship Id="rId13" Type="http://schemas.openxmlformats.org/officeDocument/2006/relationships/theme" Target="../theme/theme27.xml"/><Relationship Id="rId3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9.xml"/><Relationship Id="rId12" Type="http://schemas.openxmlformats.org/officeDocument/2006/relationships/slideLayout" Target="../slideLayouts/slideLayout324.xml"/><Relationship Id="rId2" Type="http://schemas.openxmlformats.org/officeDocument/2006/relationships/slideLayout" Target="../slideLayouts/slideLayout314.xml"/><Relationship Id="rId1" Type="http://schemas.openxmlformats.org/officeDocument/2006/relationships/slideLayout" Target="../slideLayouts/slideLayout313.xml"/><Relationship Id="rId6" Type="http://schemas.openxmlformats.org/officeDocument/2006/relationships/slideLayout" Target="../slideLayouts/slideLayout318.xml"/><Relationship Id="rId11" Type="http://schemas.openxmlformats.org/officeDocument/2006/relationships/slideLayout" Target="../slideLayouts/slideLayout323.xml"/><Relationship Id="rId5" Type="http://schemas.openxmlformats.org/officeDocument/2006/relationships/slideLayout" Target="../slideLayouts/slideLayout317.xml"/><Relationship Id="rId10" Type="http://schemas.openxmlformats.org/officeDocument/2006/relationships/slideLayout" Target="../slideLayouts/slideLayout322.xml"/><Relationship Id="rId4" Type="http://schemas.openxmlformats.org/officeDocument/2006/relationships/slideLayout" Target="../slideLayouts/slideLayout316.xml"/><Relationship Id="rId9" Type="http://schemas.openxmlformats.org/officeDocument/2006/relationships/slideLayout" Target="../slideLayouts/slideLayout3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324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0961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807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775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596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02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357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  <p:sldLayoutId id="214748385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629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  <p:sldLayoutId id="214748386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639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  <p:sldLayoutId id="214748388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329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  <p:sldLayoutId id="214748389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5745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518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22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8" r:id="rId1"/>
    <p:sldLayoutId id="2147483909" r:id="rId2"/>
    <p:sldLayoutId id="2147483910" r:id="rId3"/>
    <p:sldLayoutId id="2147483911" r:id="rId4"/>
    <p:sldLayoutId id="2147483912" r:id="rId5"/>
    <p:sldLayoutId id="2147483913" r:id="rId6"/>
    <p:sldLayoutId id="2147483914" r:id="rId7"/>
    <p:sldLayoutId id="2147483915" r:id="rId8"/>
    <p:sldLayoutId id="2147483916" r:id="rId9"/>
    <p:sldLayoutId id="2147483917" r:id="rId10"/>
    <p:sldLayoutId id="2147483918" r:id="rId11"/>
    <p:sldLayoutId id="214748391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7325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  <p:sldLayoutId id="2147483927" r:id="rId7"/>
    <p:sldLayoutId id="2147483928" r:id="rId8"/>
    <p:sldLayoutId id="2147483929" r:id="rId9"/>
    <p:sldLayoutId id="2147483930" r:id="rId10"/>
    <p:sldLayoutId id="2147483931" r:id="rId11"/>
    <p:sldLayoutId id="2147483932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60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  <p:sldLayoutId id="214748394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4309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  <p:sldLayoutId id="2147483948" r:id="rId2"/>
    <p:sldLayoutId id="2147483949" r:id="rId3"/>
    <p:sldLayoutId id="2147483950" r:id="rId4"/>
    <p:sldLayoutId id="2147483951" r:id="rId5"/>
    <p:sldLayoutId id="2147483952" r:id="rId6"/>
    <p:sldLayoutId id="2147483953" r:id="rId7"/>
    <p:sldLayoutId id="2147483954" r:id="rId8"/>
    <p:sldLayoutId id="2147483955" r:id="rId9"/>
    <p:sldLayoutId id="2147483956" r:id="rId10"/>
    <p:sldLayoutId id="2147483957" r:id="rId11"/>
    <p:sldLayoutId id="214748395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7418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0" r:id="rId1"/>
    <p:sldLayoutId id="2147483961" r:id="rId2"/>
    <p:sldLayoutId id="2147483962" r:id="rId3"/>
    <p:sldLayoutId id="2147483963" r:id="rId4"/>
    <p:sldLayoutId id="2147483964" r:id="rId5"/>
    <p:sldLayoutId id="2147483965" r:id="rId6"/>
    <p:sldLayoutId id="2147483966" r:id="rId7"/>
    <p:sldLayoutId id="2147483967" r:id="rId8"/>
    <p:sldLayoutId id="2147483968" r:id="rId9"/>
    <p:sldLayoutId id="2147483969" r:id="rId10"/>
    <p:sldLayoutId id="2147483970" r:id="rId11"/>
    <p:sldLayoutId id="214748397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073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8683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6" r:id="rId1"/>
    <p:sldLayoutId id="2147483987" r:id="rId2"/>
    <p:sldLayoutId id="2147483988" r:id="rId3"/>
    <p:sldLayoutId id="2147483989" r:id="rId4"/>
    <p:sldLayoutId id="2147483990" r:id="rId5"/>
    <p:sldLayoutId id="2147483991" r:id="rId6"/>
    <p:sldLayoutId id="2147483992" r:id="rId7"/>
    <p:sldLayoutId id="2147483993" r:id="rId8"/>
    <p:sldLayoutId id="2147483994" r:id="rId9"/>
    <p:sldLayoutId id="2147483995" r:id="rId10"/>
    <p:sldLayoutId id="2147483996" r:id="rId11"/>
    <p:sldLayoutId id="214748399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332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  <p:sldLayoutId id="2147484000" r:id="rId2"/>
    <p:sldLayoutId id="2147484001" r:id="rId3"/>
    <p:sldLayoutId id="2147484002" r:id="rId4"/>
    <p:sldLayoutId id="2147484003" r:id="rId5"/>
    <p:sldLayoutId id="2147484004" r:id="rId6"/>
    <p:sldLayoutId id="2147484005" r:id="rId7"/>
    <p:sldLayoutId id="2147484006" r:id="rId8"/>
    <p:sldLayoutId id="2147484007" r:id="rId9"/>
    <p:sldLayoutId id="2147484008" r:id="rId10"/>
    <p:sldLayoutId id="2147484009" r:id="rId11"/>
    <p:sldLayoutId id="214748401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28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197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50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909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907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189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CC99"/>
            </a:gs>
            <a:gs pos="100000">
              <a:srgbClr val="B2B2B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2FB4948-3ABB-4305-826D-01E804BA2C4D}" type="datetimeFigureOut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1/18/2015</a:t>
            </a:fld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GB" altLang="en-US">
              <a:solidFill>
                <a:srgbClr val="000000"/>
              </a:solidFill>
            </a:endParaRPr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B8C9F10-FC45-4256-B213-FFE44D77BF42}" type="slidenum">
              <a:rPr lang="en-GB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en-US">
              <a:solidFill>
                <a:srgbClr val="000000"/>
              </a:solidFill>
            </a:endParaRPr>
          </a:p>
        </p:txBody>
      </p:sp>
      <p:pic>
        <p:nvPicPr>
          <p:cNvPr id="39943" name="Picture 7" descr="hud3 log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650" y="188913"/>
            <a:ext cx="1252538" cy="81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3975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6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9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3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5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7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8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9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0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0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052735"/>
            <a:ext cx="4038600" cy="5078189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b="1" dirty="0"/>
              <a:t>Huddersfield Rugby League Club have had many fantastic players who have moved from their homes in Australia to serve the </a:t>
            </a:r>
            <a:r>
              <a:rPr lang="en-GB" altLang="en-US" b="1" dirty="0" smtClean="0"/>
              <a:t>club.</a:t>
            </a:r>
            <a:endParaRPr lang="en-GB" altLang="en-US" b="1" dirty="0"/>
          </a:p>
          <a:p>
            <a:pPr>
              <a:lnSpc>
                <a:spcPct val="90000"/>
              </a:lnSpc>
            </a:pPr>
            <a:r>
              <a:rPr lang="en-GB" altLang="en-US" b="1" dirty="0"/>
              <a:t>This is a book about three of </a:t>
            </a:r>
            <a:r>
              <a:rPr lang="en-GB" altLang="en-US" b="1" dirty="0" smtClean="0"/>
              <a:t>them.</a:t>
            </a:r>
            <a:endParaRPr lang="en-US" altLang="en-US" b="1" dirty="0"/>
          </a:p>
        </p:txBody>
      </p:sp>
      <p:pic>
        <p:nvPicPr>
          <p:cNvPr id="2054" name="Picture 6" descr="hud9 b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271963" cy="640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55419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96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96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6" grpId="0"/>
      <p:bldP spid="6963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7354888" cy="1143000"/>
          </a:xfrm>
        </p:spPr>
        <p:txBody>
          <a:bodyPr/>
          <a:lstStyle/>
          <a:p>
            <a:r>
              <a:rPr lang="en-GB" altLang="en-US" sz="4000"/>
              <a:t>Claude Choules died on 5 May 2011 at the age of 110</a:t>
            </a:r>
            <a:endParaRPr lang="en-US" altLang="en-US" sz="4000"/>
          </a:p>
        </p:txBody>
      </p:sp>
      <p:pic>
        <p:nvPicPr>
          <p:cNvPr id="7171" name="Picture 6" descr="cc1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79613" y="1557338"/>
            <a:ext cx="5256212" cy="5122862"/>
          </a:xfrm>
          <a:noFill/>
        </p:spPr>
      </p:pic>
    </p:spTree>
    <p:extLst>
      <p:ext uri="{BB962C8B-B14F-4D97-AF65-F5344CB8AC3E}">
        <p14:creationId xmlns:p14="http://schemas.microsoft.com/office/powerpoint/2010/main" val="2947062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6994525" cy="1143000"/>
          </a:xfrm>
        </p:spPr>
        <p:txBody>
          <a:bodyPr/>
          <a:lstStyle/>
          <a:p>
            <a:r>
              <a:rPr lang="en-GB" altLang="en-US" sz="3600"/>
              <a:t>He was the last survivor to have fought in World War I (1914-18)</a:t>
            </a:r>
            <a:endParaRPr lang="en-US" altLang="en-US" sz="3600"/>
          </a:p>
        </p:txBody>
      </p:sp>
      <p:pic>
        <p:nvPicPr>
          <p:cNvPr id="8195" name="Picture 6" descr="cc15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41613" y="1557338"/>
            <a:ext cx="3332162" cy="5111750"/>
          </a:xfrm>
          <a:noFill/>
        </p:spPr>
      </p:pic>
    </p:spTree>
    <p:extLst>
      <p:ext uri="{BB962C8B-B14F-4D97-AF65-F5344CB8AC3E}">
        <p14:creationId xmlns:p14="http://schemas.microsoft.com/office/powerpoint/2010/main" val="88413826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859338" y="1341438"/>
            <a:ext cx="4284662" cy="4784725"/>
          </a:xfrm>
        </p:spPr>
        <p:txBody>
          <a:bodyPr/>
          <a:lstStyle/>
          <a:p>
            <a:r>
              <a:rPr lang="en-US" altLang="en-US" sz="3600" b="1" dirty="0" err="1"/>
              <a:t>Mr</a:t>
            </a:r>
            <a:r>
              <a:rPr lang="en-US" altLang="en-US" sz="3600" b="1" dirty="0"/>
              <a:t> </a:t>
            </a:r>
            <a:r>
              <a:rPr lang="en-US" altLang="en-US" sz="3600" b="1" dirty="0" err="1"/>
              <a:t>Choules</a:t>
            </a:r>
            <a:r>
              <a:rPr lang="en-US" altLang="en-US" sz="3600" b="1" dirty="0"/>
              <a:t> was born in </a:t>
            </a:r>
            <a:r>
              <a:rPr lang="en-US" altLang="en-US" sz="3600" b="1" dirty="0" err="1"/>
              <a:t>Pershore</a:t>
            </a:r>
            <a:r>
              <a:rPr lang="en-US" altLang="en-US" sz="3600" b="1" dirty="0"/>
              <a:t>, Worcestershire, on March 3 1901, six weeks after the death of Queen </a:t>
            </a:r>
            <a:r>
              <a:rPr lang="en-US" altLang="en-US" sz="3600" b="1" dirty="0" smtClean="0"/>
              <a:t>Victoria.</a:t>
            </a:r>
            <a:endParaRPr lang="en-US" altLang="en-US" sz="3600" b="1" dirty="0"/>
          </a:p>
        </p:txBody>
      </p:sp>
      <p:pic>
        <p:nvPicPr>
          <p:cNvPr id="9220" name="Picture 9" descr="cc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773238"/>
            <a:ext cx="4614863" cy="3598862"/>
          </a:xfrm>
          <a:noFill/>
        </p:spPr>
      </p:pic>
    </p:spTree>
    <p:extLst>
      <p:ext uri="{BB962C8B-B14F-4D97-AF65-F5344CB8AC3E}">
        <p14:creationId xmlns:p14="http://schemas.microsoft.com/office/powerpoint/2010/main" val="183951030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  <p:bldP spid="717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endParaRPr lang="en-GB" alt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499992" y="1268413"/>
            <a:ext cx="4644008" cy="4857750"/>
          </a:xfrm>
        </p:spPr>
        <p:txBody>
          <a:bodyPr/>
          <a:lstStyle/>
          <a:p>
            <a:r>
              <a:rPr lang="en-US" altLang="en-US" sz="2800" b="1" dirty="0"/>
              <a:t>His mother Madeline, a Welsh actress, left  the family home </a:t>
            </a:r>
            <a:r>
              <a:rPr lang="en-US" altLang="en-US" sz="2800" b="1" dirty="0" smtClean="0"/>
              <a:t>when </a:t>
            </a:r>
            <a:r>
              <a:rPr lang="en-US" altLang="en-US" sz="2800" b="1" dirty="0"/>
              <a:t>he was </a:t>
            </a:r>
            <a:r>
              <a:rPr lang="en-US" altLang="en-US" sz="2800" b="1" dirty="0" smtClean="0"/>
              <a:t>five.</a:t>
            </a:r>
            <a:endParaRPr lang="en-US" altLang="en-US" sz="2800" b="1" dirty="0"/>
          </a:p>
          <a:p>
            <a:r>
              <a:rPr lang="en-US" altLang="en-US" sz="2800" b="1" dirty="0"/>
              <a:t> He was told she had died but in fact she had returned to the stage, and he never saw her </a:t>
            </a:r>
            <a:r>
              <a:rPr lang="en-US" altLang="en-US" sz="2800" b="1" dirty="0" smtClean="0"/>
              <a:t>again. </a:t>
            </a:r>
            <a:endParaRPr lang="en-US" altLang="en-US" sz="2800" b="1" dirty="0"/>
          </a:p>
          <a:p>
            <a:endParaRPr lang="en-US" altLang="en-US" sz="2800" b="1" dirty="0"/>
          </a:p>
        </p:txBody>
      </p:sp>
      <p:pic>
        <p:nvPicPr>
          <p:cNvPr id="10244" name="Picture 11" descr="cc14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57" t="2063" r="8738"/>
          <a:stretch/>
        </p:blipFill>
        <p:spPr>
          <a:xfrm>
            <a:off x="323528" y="1052736"/>
            <a:ext cx="3962400" cy="4726420"/>
          </a:xfrm>
          <a:noFill/>
        </p:spPr>
      </p:pic>
    </p:spTree>
    <p:extLst>
      <p:ext uri="{BB962C8B-B14F-4D97-AF65-F5344CB8AC3E}">
        <p14:creationId xmlns:p14="http://schemas.microsoft.com/office/powerpoint/2010/main" val="169543027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  <p:bldP spid="13318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435600" y="981075"/>
            <a:ext cx="3708400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b="1" dirty="0">
                <a:ea typeface="SimSun" pitchFamily="2" charset="-122"/>
              </a:rPr>
              <a:t>His two elder brothers had emigrated to Australia in 1911 and joined the Australian </a:t>
            </a:r>
            <a:r>
              <a:rPr lang="en-US" altLang="zh-CN" b="1" dirty="0" smtClean="0">
                <a:ea typeface="SimSun" pitchFamily="2" charset="-122"/>
              </a:rPr>
              <a:t>Army. </a:t>
            </a:r>
            <a:endParaRPr lang="en-US" altLang="zh-CN" b="1" dirty="0">
              <a:ea typeface="SimSun" pitchFamily="2" charset="-122"/>
            </a:endParaRPr>
          </a:p>
          <a:p>
            <a:pPr>
              <a:lnSpc>
                <a:spcPct val="90000"/>
              </a:lnSpc>
            </a:pPr>
            <a:r>
              <a:rPr lang="en-US" altLang="zh-CN" b="1" dirty="0">
                <a:ea typeface="SimSun" pitchFamily="2" charset="-122"/>
              </a:rPr>
              <a:t>Both fought in the terrible Gallipoli campaign in </a:t>
            </a:r>
            <a:r>
              <a:rPr lang="en-US" altLang="zh-CN" b="1" dirty="0" smtClean="0">
                <a:ea typeface="SimSun" pitchFamily="2" charset="-122"/>
              </a:rPr>
              <a:t>Turkey.</a:t>
            </a:r>
            <a:r>
              <a:rPr lang="en-US" altLang="zh-CN" dirty="0" smtClean="0">
                <a:ea typeface="SimSun" pitchFamily="2" charset="-122"/>
              </a:rPr>
              <a:t> </a:t>
            </a:r>
            <a:endParaRPr lang="en-US" altLang="en-US" dirty="0"/>
          </a:p>
        </p:txBody>
      </p:sp>
      <p:pic>
        <p:nvPicPr>
          <p:cNvPr id="11268" name="Picture 9" descr="cc23 gal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850" y="1319213"/>
            <a:ext cx="5111750" cy="4424362"/>
          </a:xfrm>
          <a:noFill/>
        </p:spPr>
      </p:pic>
    </p:spTree>
    <p:extLst>
      <p:ext uri="{BB962C8B-B14F-4D97-AF65-F5344CB8AC3E}">
        <p14:creationId xmlns:p14="http://schemas.microsoft.com/office/powerpoint/2010/main" val="84823374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6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067944" y="1341438"/>
            <a:ext cx="5076057" cy="55165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/>
              <a:t>Claude wanted to join them in the fight against Germany so tried to enlist in the Army as a bugler boy when he was </a:t>
            </a:r>
            <a:r>
              <a:rPr lang="en-US" altLang="en-US" sz="2800" b="1" dirty="0" smtClean="0"/>
              <a:t>14.</a:t>
            </a:r>
            <a:endParaRPr lang="en-US" altLang="en-US" sz="2800" b="1" dirty="0"/>
          </a:p>
          <a:p>
            <a:pPr>
              <a:lnSpc>
                <a:spcPct val="90000"/>
              </a:lnSpc>
            </a:pPr>
            <a:r>
              <a:rPr lang="en-US" altLang="en-US" sz="2800" b="1" dirty="0" smtClean="0"/>
              <a:t>The </a:t>
            </a:r>
            <a:r>
              <a:rPr lang="en-US" altLang="en-US" sz="2800" b="1" dirty="0"/>
              <a:t>Army turned him down because of his </a:t>
            </a:r>
            <a:r>
              <a:rPr lang="en-US" altLang="en-US" sz="2800" b="1" dirty="0" smtClean="0"/>
              <a:t>age.</a:t>
            </a:r>
            <a:endParaRPr lang="en-US" altLang="en-US" sz="2800" b="1" dirty="0"/>
          </a:p>
          <a:p>
            <a:pPr>
              <a:lnSpc>
                <a:spcPct val="90000"/>
              </a:lnSpc>
            </a:pPr>
            <a:r>
              <a:rPr lang="en-US" altLang="zh-CN" sz="2800" b="1" dirty="0">
                <a:ea typeface="SimSun" pitchFamily="2" charset="-122"/>
              </a:rPr>
              <a:t>His father Harry suggested he should try the Royal Navy and he signed up for naval training in 1915 at the age of </a:t>
            </a:r>
            <a:r>
              <a:rPr lang="en-US" altLang="zh-CN" sz="2800" b="1" dirty="0" smtClean="0">
                <a:ea typeface="SimSun" pitchFamily="2" charset="-122"/>
              </a:rPr>
              <a:t>14.</a:t>
            </a:r>
            <a:endParaRPr lang="en-US" altLang="en-US" sz="2800" b="1" dirty="0"/>
          </a:p>
        </p:txBody>
      </p:sp>
      <p:pic>
        <p:nvPicPr>
          <p:cNvPr id="12292" name="Picture 7" descr="cc11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645"/>
          <a:stretch/>
        </p:blipFill>
        <p:spPr>
          <a:xfrm>
            <a:off x="250825" y="1285875"/>
            <a:ext cx="3766993" cy="3351213"/>
          </a:xfrm>
          <a:noFill/>
        </p:spPr>
      </p:pic>
    </p:spTree>
    <p:extLst>
      <p:ext uri="{BB962C8B-B14F-4D97-AF65-F5344CB8AC3E}">
        <p14:creationId xmlns:p14="http://schemas.microsoft.com/office/powerpoint/2010/main" val="349275243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74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4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74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/>
      <p:bldP spid="1741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219700" y="1628800"/>
            <a:ext cx="3467100" cy="4680520"/>
          </a:xfrm>
        </p:spPr>
        <p:txBody>
          <a:bodyPr/>
          <a:lstStyle/>
          <a:p>
            <a:r>
              <a:rPr lang="en-US" altLang="en-US" sz="3600" b="1" dirty="0"/>
              <a:t>Claude witnessed the scuttling of the German fleet at Scapa Flow in </a:t>
            </a:r>
            <a:r>
              <a:rPr lang="en-US" altLang="en-US" sz="3600" b="1" dirty="0" smtClean="0"/>
              <a:t>1919.</a:t>
            </a:r>
            <a:endParaRPr lang="en-US" altLang="en-US" sz="3600" b="1" dirty="0"/>
          </a:p>
        </p:txBody>
      </p:sp>
      <p:pic>
        <p:nvPicPr>
          <p:cNvPr id="13316" name="Picture 4" descr="cc17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16" t="-403" b="403"/>
          <a:stretch/>
        </p:blipFill>
        <p:spPr>
          <a:xfrm>
            <a:off x="251520" y="1700808"/>
            <a:ext cx="4536643" cy="3433762"/>
          </a:xfrm>
          <a:noFill/>
        </p:spPr>
      </p:pic>
    </p:spTree>
    <p:extLst>
      <p:ext uri="{BB962C8B-B14F-4D97-AF65-F5344CB8AC3E}">
        <p14:creationId xmlns:p14="http://schemas.microsoft.com/office/powerpoint/2010/main" val="73539553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/>
      <p:bldP spid="1945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4294967295"/>
          </p:nvPr>
        </p:nvSpPr>
        <p:spPr>
          <a:xfrm>
            <a:off x="4648200" y="1600200"/>
            <a:ext cx="4038600" cy="2182813"/>
          </a:xfrm>
        </p:spPr>
        <p:txBody>
          <a:bodyPr/>
          <a:lstStyle/>
          <a:p>
            <a:endParaRPr lang="en-GB" altLang="en-US" sz="240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0" y="4581129"/>
            <a:ext cx="9144000" cy="2016522"/>
          </a:xfrm>
        </p:spPr>
        <p:txBody>
          <a:bodyPr/>
          <a:lstStyle/>
          <a:p>
            <a:r>
              <a:rPr lang="en-GB" altLang="en-US" b="1" dirty="0"/>
              <a:t>This was when the German navy sank their own ships </a:t>
            </a:r>
            <a:r>
              <a:rPr lang="en-GB" altLang="en-US" b="1" dirty="0" smtClean="0"/>
              <a:t>as part of the peace terms </a:t>
            </a:r>
            <a:r>
              <a:rPr lang="en-GB" altLang="en-US" b="1" dirty="0"/>
              <a:t>at the end of World War </a:t>
            </a:r>
            <a:r>
              <a:rPr lang="en-GB" altLang="en-US" b="1" dirty="0" smtClean="0"/>
              <a:t>I.</a:t>
            </a:r>
            <a:endParaRPr lang="en-US" altLang="en-US" b="1" dirty="0"/>
          </a:p>
        </p:txBody>
      </p:sp>
      <p:pic>
        <p:nvPicPr>
          <p:cNvPr id="14341" name="Picture 5" descr="cc18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332656"/>
            <a:ext cx="7128916" cy="4110891"/>
          </a:xfrm>
          <a:noFill/>
        </p:spPr>
      </p:pic>
    </p:spTree>
    <p:extLst>
      <p:ext uri="{BB962C8B-B14F-4D97-AF65-F5344CB8AC3E}">
        <p14:creationId xmlns:p14="http://schemas.microsoft.com/office/powerpoint/2010/main" val="344941549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83968" y="1268413"/>
            <a:ext cx="4860032" cy="4857750"/>
          </a:xfrm>
        </p:spPr>
        <p:txBody>
          <a:bodyPr/>
          <a:lstStyle/>
          <a:p>
            <a:r>
              <a:rPr lang="en-US" altLang="en-US" sz="2800" b="1" dirty="0" smtClean="0"/>
              <a:t>Claude </a:t>
            </a:r>
            <a:r>
              <a:rPr lang="en-US" altLang="en-US" sz="2800" b="1" dirty="0"/>
              <a:t>remained with the Royal Navy after the war and in 1926 was posted as an instructor to Melbourne in </a:t>
            </a:r>
            <a:r>
              <a:rPr lang="en-US" altLang="en-US" sz="2800" b="1" dirty="0" smtClean="0"/>
              <a:t>Australia. </a:t>
            </a:r>
            <a:endParaRPr lang="en-US" altLang="en-US" sz="2800" b="1" dirty="0"/>
          </a:p>
          <a:p>
            <a:r>
              <a:rPr lang="en-US" altLang="en-US" sz="2800" b="1" dirty="0"/>
              <a:t>While on board the passenger liner that took him to Australia he met a children’s nurse from Scotland called Ethel </a:t>
            </a:r>
            <a:r>
              <a:rPr lang="en-US" altLang="en-US" sz="2800" b="1" dirty="0" err="1" smtClean="0"/>
              <a:t>Wildgoose</a:t>
            </a:r>
            <a:r>
              <a:rPr lang="en-US" altLang="en-US" sz="2800" b="1" dirty="0" smtClean="0"/>
              <a:t>.</a:t>
            </a:r>
            <a:endParaRPr lang="en-US" altLang="en-US" sz="2800" b="1" dirty="0"/>
          </a:p>
        </p:txBody>
      </p:sp>
      <p:pic>
        <p:nvPicPr>
          <p:cNvPr id="15364" name="Picture 7" descr="cc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980727"/>
            <a:ext cx="3998934" cy="5327997"/>
          </a:xfrm>
          <a:noFill/>
        </p:spPr>
      </p:pic>
    </p:spTree>
    <p:extLst>
      <p:ext uri="{BB962C8B-B14F-4D97-AF65-F5344CB8AC3E}">
        <p14:creationId xmlns:p14="http://schemas.microsoft.com/office/powerpoint/2010/main" val="231928949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15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10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412776"/>
            <a:ext cx="4038600" cy="4713387"/>
          </a:xfrm>
        </p:spPr>
        <p:txBody>
          <a:bodyPr/>
          <a:lstStyle/>
          <a:p>
            <a:r>
              <a:rPr lang="en-US" altLang="en-US" sz="2800" b="1" dirty="0" smtClean="0"/>
              <a:t>Later </a:t>
            </a:r>
            <a:r>
              <a:rPr lang="en-US" altLang="en-US" sz="2800" b="1" dirty="0"/>
              <a:t>Claude described her as “tall and brunette, a real stunner</a:t>
            </a:r>
            <a:r>
              <a:rPr lang="en-US" altLang="en-US" sz="2800" b="1" dirty="0" smtClean="0"/>
              <a:t>”.</a:t>
            </a:r>
            <a:endParaRPr lang="en-US" altLang="en-US" sz="2800" b="1" dirty="0"/>
          </a:p>
          <a:p>
            <a:r>
              <a:rPr lang="en-US" altLang="en-US" sz="2800" b="1" dirty="0"/>
              <a:t>They were married on December 3 1926 and later settled in Western Australia and were married for almost 80 </a:t>
            </a:r>
            <a:r>
              <a:rPr lang="en-US" altLang="en-US" sz="2800" b="1" dirty="0" smtClean="0"/>
              <a:t>years.</a:t>
            </a:r>
            <a:endParaRPr lang="en-US" altLang="en-US" sz="2800" b="1" dirty="0"/>
          </a:p>
          <a:p>
            <a:endParaRPr lang="en-US" altLang="en-US" sz="2800" b="1" dirty="0"/>
          </a:p>
        </p:txBody>
      </p:sp>
      <p:pic>
        <p:nvPicPr>
          <p:cNvPr id="16388" name="Picture 7" descr="cc2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4475" y="333375"/>
            <a:ext cx="3962400" cy="6264275"/>
          </a:xfrm>
          <a:noFill/>
        </p:spPr>
      </p:pic>
    </p:spTree>
    <p:extLst>
      <p:ext uri="{BB962C8B-B14F-4D97-AF65-F5344CB8AC3E}">
        <p14:creationId xmlns:p14="http://schemas.microsoft.com/office/powerpoint/2010/main" val="283184853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35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35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199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283968" y="1125538"/>
            <a:ext cx="4680520" cy="55435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en-US" sz="2800" b="1" dirty="0"/>
              <a:t>Lionel Cooper scored 420 tries for the club between 1947 and </a:t>
            </a:r>
            <a:r>
              <a:rPr lang="en-GB" altLang="en-US" sz="2800" b="1" dirty="0" smtClean="0"/>
              <a:t>1955.</a:t>
            </a:r>
            <a:endParaRPr lang="en-GB" altLang="en-US" sz="2800" b="1" dirty="0"/>
          </a:p>
          <a:p>
            <a:pPr>
              <a:lnSpc>
                <a:spcPct val="80000"/>
              </a:lnSpc>
            </a:pPr>
            <a:r>
              <a:rPr lang="en-GB" altLang="en-US" sz="2800" b="1" dirty="0"/>
              <a:t>Cooper would only sign for an English club if he could bring a friend to help him settle into life in the </a:t>
            </a:r>
            <a:r>
              <a:rPr lang="en-GB" altLang="en-US" sz="2800" b="1" dirty="0" smtClean="0"/>
              <a:t>UK. </a:t>
            </a:r>
            <a:endParaRPr lang="en-GB" altLang="en-US" sz="2800" b="1" dirty="0"/>
          </a:p>
          <a:p>
            <a:pPr>
              <a:lnSpc>
                <a:spcPct val="80000"/>
              </a:lnSpc>
            </a:pPr>
            <a:r>
              <a:rPr lang="en-GB" altLang="en-US" sz="2800" b="1" dirty="0"/>
              <a:t>Plenty of clubs were keen on Cooper, but few were willing to risk buying the relatively unknown Johnny </a:t>
            </a:r>
            <a:r>
              <a:rPr lang="en-GB" altLang="en-US" sz="2800" b="1" dirty="0" smtClean="0"/>
              <a:t>Hunter.</a:t>
            </a:r>
            <a:r>
              <a:rPr lang="en-GB" altLang="en-US" sz="2400" dirty="0" smtClean="0"/>
              <a:t> </a:t>
            </a:r>
            <a:endParaRPr lang="en-GB" altLang="en-US" sz="2400" dirty="0"/>
          </a:p>
        </p:txBody>
      </p:sp>
      <p:pic>
        <p:nvPicPr>
          <p:cNvPr id="41991" name="Picture 7" descr="hudd14 coop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50"/>
          <a:stretch/>
        </p:blipFill>
        <p:spPr>
          <a:xfrm>
            <a:off x="323528" y="332656"/>
            <a:ext cx="3897601" cy="63357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2966900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9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9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8" grpId="0"/>
      <p:bldP spid="4199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7354888" cy="1143000"/>
          </a:xfrm>
        </p:spPr>
        <p:txBody>
          <a:bodyPr/>
          <a:lstStyle/>
          <a:p>
            <a:pPr>
              <a:defRPr/>
            </a:pPr>
            <a:r>
              <a:rPr lang="en-GB" sz="3600" b="1" i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They were married for 76 years until Ethel died aged 98 in 2003</a:t>
            </a:r>
            <a:endParaRPr lang="en-US" sz="3600" b="1" i="1"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7411" name="Picture 6" descr="cc2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557338"/>
            <a:ext cx="8156575" cy="4903787"/>
          </a:xfrm>
          <a:noFill/>
        </p:spPr>
      </p:pic>
    </p:spTree>
    <p:extLst>
      <p:ext uri="{BB962C8B-B14F-4D97-AF65-F5344CB8AC3E}">
        <p14:creationId xmlns:p14="http://schemas.microsoft.com/office/powerpoint/2010/main" val="381714823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419872" y="981075"/>
            <a:ext cx="5724128" cy="5616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b="1" dirty="0" smtClean="0"/>
              <a:t>In the 1930s, Claude transferred </a:t>
            </a:r>
            <a:r>
              <a:rPr lang="en-US" altLang="en-US" sz="2800" b="1" dirty="0"/>
              <a:t>to the Royal Australian </a:t>
            </a:r>
            <a:r>
              <a:rPr lang="en-US" altLang="en-US" sz="2800" b="1" dirty="0" smtClean="0"/>
              <a:t>Navy. </a:t>
            </a:r>
          </a:p>
          <a:p>
            <a:pPr>
              <a:lnSpc>
                <a:spcPct val="90000"/>
              </a:lnSpc>
            </a:pPr>
            <a:r>
              <a:rPr lang="en-US" altLang="en-US" sz="2800" b="1" dirty="0" smtClean="0"/>
              <a:t>During World </a:t>
            </a:r>
            <a:r>
              <a:rPr lang="en-US" altLang="en-US" sz="2800" b="1" dirty="0"/>
              <a:t>War </a:t>
            </a:r>
            <a:r>
              <a:rPr lang="en-US" altLang="en-US" sz="2800" b="1" dirty="0" smtClean="0"/>
              <a:t>II he became </a:t>
            </a:r>
            <a:r>
              <a:rPr lang="en-US" altLang="en-US" sz="2800" b="1" dirty="0"/>
              <a:t>chief demolition officer for the western half of </a:t>
            </a:r>
            <a:r>
              <a:rPr lang="en-US" altLang="en-US" sz="2800" b="1" dirty="0" smtClean="0"/>
              <a:t>Australia. </a:t>
            </a:r>
            <a:endParaRPr lang="en-US" altLang="en-US" sz="2800" b="1" dirty="0"/>
          </a:p>
          <a:p>
            <a:pPr>
              <a:lnSpc>
                <a:spcPct val="90000"/>
              </a:lnSpc>
            </a:pPr>
            <a:r>
              <a:rPr lang="en-US" altLang="en-US" sz="2800" b="1" dirty="0"/>
              <a:t>If Japan had </a:t>
            </a:r>
            <a:r>
              <a:rPr lang="en-US" altLang="en-US" sz="2800" b="1" dirty="0" smtClean="0"/>
              <a:t>invaded </a:t>
            </a:r>
            <a:r>
              <a:rPr lang="en-US" altLang="en-US" sz="2800" b="1" dirty="0"/>
              <a:t>Australia </a:t>
            </a:r>
            <a:r>
              <a:rPr lang="en-US" altLang="en-US" sz="2800" b="1" dirty="0" smtClean="0"/>
              <a:t>he </a:t>
            </a:r>
            <a:r>
              <a:rPr lang="en-US" altLang="en-US" sz="2800" b="1" dirty="0"/>
              <a:t>would have </a:t>
            </a:r>
            <a:r>
              <a:rPr lang="en-US" altLang="en-US" sz="2800" b="1" dirty="0" smtClean="0"/>
              <a:t>had to blow </a:t>
            </a:r>
            <a:r>
              <a:rPr lang="en-US" altLang="en-US" sz="2800" b="1" dirty="0"/>
              <a:t>up </a:t>
            </a:r>
            <a:r>
              <a:rPr lang="en-US" altLang="en-US" sz="2800" b="1" dirty="0" smtClean="0"/>
              <a:t>Freemantle </a:t>
            </a:r>
            <a:r>
              <a:rPr lang="en-US" altLang="en-US" sz="2800" b="1" dirty="0" err="1" smtClean="0"/>
              <a:t>Harbour</a:t>
            </a:r>
            <a:r>
              <a:rPr lang="en-US" altLang="en-US" sz="2800" b="1" dirty="0" smtClean="0"/>
              <a:t>, leaving </a:t>
            </a:r>
            <a:r>
              <a:rPr lang="en-US" altLang="en-US" sz="2800" b="1" dirty="0"/>
              <a:t>it </a:t>
            </a:r>
            <a:r>
              <a:rPr lang="en-US" altLang="en-US" sz="2800" b="1" dirty="0" smtClean="0"/>
              <a:t>useless </a:t>
            </a:r>
            <a:r>
              <a:rPr lang="en-US" altLang="en-US" sz="2800" b="1" dirty="0"/>
              <a:t>to the </a:t>
            </a:r>
            <a:r>
              <a:rPr lang="en-US" altLang="en-US" sz="2800" b="1" dirty="0" smtClean="0"/>
              <a:t>enemy. </a:t>
            </a:r>
            <a:endParaRPr lang="en-US" altLang="en-US" sz="2800" b="1" dirty="0"/>
          </a:p>
          <a:p>
            <a:pPr>
              <a:lnSpc>
                <a:spcPct val="90000"/>
              </a:lnSpc>
            </a:pPr>
            <a:r>
              <a:rPr lang="en-US" altLang="zh-CN" sz="2800" b="1" dirty="0">
                <a:ea typeface="SimSun" pitchFamily="2" charset="-122"/>
              </a:rPr>
              <a:t>He remained in the Australian navy until his retirement at the age of 55 in </a:t>
            </a:r>
            <a:r>
              <a:rPr lang="en-US" altLang="zh-CN" sz="2800" b="1" dirty="0" smtClean="0">
                <a:ea typeface="SimSun" pitchFamily="2" charset="-122"/>
              </a:rPr>
              <a:t>1956. </a:t>
            </a:r>
            <a:endParaRPr lang="en-US" altLang="en-US" sz="2800" b="1" dirty="0"/>
          </a:p>
        </p:txBody>
      </p:sp>
      <p:pic>
        <p:nvPicPr>
          <p:cNvPr id="18436" name="Picture 9" descr="cc2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520" y="980728"/>
            <a:ext cx="3024336" cy="4634086"/>
          </a:xfrm>
          <a:noFill/>
        </p:spPr>
      </p:pic>
    </p:spTree>
    <p:extLst>
      <p:ext uri="{BB962C8B-B14F-4D97-AF65-F5344CB8AC3E}">
        <p14:creationId xmlns:p14="http://schemas.microsoft.com/office/powerpoint/2010/main" val="2164905284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76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76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76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76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  <p:bldP spid="2765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484784"/>
            <a:ext cx="4038600" cy="4646141"/>
          </a:xfrm>
        </p:spPr>
        <p:txBody>
          <a:bodyPr/>
          <a:lstStyle/>
          <a:p>
            <a:r>
              <a:rPr lang="en-US" altLang="zh-CN" sz="3600" b="1" dirty="0">
                <a:ea typeface="SimSun" pitchFamily="2" charset="-122"/>
              </a:rPr>
              <a:t>For the next 10 years </a:t>
            </a:r>
            <a:r>
              <a:rPr lang="en-US" altLang="zh-CN" sz="3600" b="1" dirty="0" smtClean="0">
                <a:ea typeface="SimSun" pitchFamily="2" charset="-122"/>
              </a:rPr>
              <a:t>Claude </a:t>
            </a:r>
            <a:r>
              <a:rPr lang="en-US" altLang="zh-CN" sz="3600" b="1" dirty="0">
                <a:ea typeface="SimSun" pitchFamily="2" charset="-122"/>
              </a:rPr>
              <a:t>operated a boat catching crayfish off the coast of Western </a:t>
            </a:r>
            <a:r>
              <a:rPr lang="en-US" altLang="zh-CN" sz="3600" b="1" dirty="0" smtClean="0">
                <a:ea typeface="SimSun" pitchFamily="2" charset="-122"/>
              </a:rPr>
              <a:t>Australia.</a:t>
            </a:r>
            <a:r>
              <a:rPr lang="en-US" altLang="zh-CN" sz="3600" dirty="0" smtClean="0">
                <a:ea typeface="SimSun" pitchFamily="2" charset="-122"/>
              </a:rPr>
              <a:t> </a:t>
            </a:r>
            <a:endParaRPr lang="en-US" altLang="en-US" sz="3600" dirty="0"/>
          </a:p>
        </p:txBody>
      </p:sp>
      <p:pic>
        <p:nvPicPr>
          <p:cNvPr id="19460" name="Picture 7" descr="cc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439863"/>
            <a:ext cx="4321175" cy="3240087"/>
          </a:xfrm>
          <a:noFill/>
        </p:spPr>
      </p:pic>
    </p:spTree>
    <p:extLst>
      <p:ext uri="{BB962C8B-B14F-4D97-AF65-F5344CB8AC3E}">
        <p14:creationId xmlns:p14="http://schemas.microsoft.com/office/powerpoint/2010/main" val="2587863782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53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735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196975"/>
            <a:ext cx="4038600" cy="4933950"/>
          </a:xfrm>
        </p:spPr>
        <p:txBody>
          <a:bodyPr/>
          <a:lstStyle/>
          <a:p>
            <a:r>
              <a:rPr lang="en-US" altLang="zh-CN" sz="2800" b="1" dirty="0">
                <a:ea typeface="SimSun" pitchFamily="2" charset="-122"/>
              </a:rPr>
              <a:t>He took a creative writing course at the age of 80 and recorded his memoirs for his </a:t>
            </a:r>
            <a:r>
              <a:rPr lang="en-US" altLang="zh-CN" sz="2800" b="1" dirty="0" smtClean="0">
                <a:ea typeface="SimSun" pitchFamily="2" charset="-122"/>
              </a:rPr>
              <a:t>family.</a:t>
            </a:r>
            <a:endParaRPr lang="en-US" altLang="zh-CN" sz="2800" b="1" dirty="0">
              <a:ea typeface="SimSun" pitchFamily="2" charset="-122"/>
            </a:endParaRPr>
          </a:p>
          <a:p>
            <a:r>
              <a:rPr lang="en-US" altLang="zh-CN" sz="2800" b="1" dirty="0">
                <a:ea typeface="SimSun" pitchFamily="2" charset="-122"/>
              </a:rPr>
              <a:t>These became his autobiography, ‘The Last of the Last’ which was published in </a:t>
            </a:r>
            <a:r>
              <a:rPr lang="en-US" altLang="zh-CN" sz="2800" b="1" dirty="0" smtClean="0">
                <a:ea typeface="SimSun" pitchFamily="2" charset="-122"/>
              </a:rPr>
              <a:t>2009.</a:t>
            </a:r>
            <a:r>
              <a:rPr lang="en-US" altLang="zh-CN" sz="2800" dirty="0" smtClean="0">
                <a:ea typeface="SimSun" pitchFamily="2" charset="-122"/>
              </a:rPr>
              <a:t> </a:t>
            </a:r>
            <a:endParaRPr lang="en-US" altLang="en-US" sz="2800" dirty="0"/>
          </a:p>
        </p:txBody>
      </p:sp>
      <p:pic>
        <p:nvPicPr>
          <p:cNvPr id="20484" name="Picture 7" descr="cc1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1650" y="333375"/>
            <a:ext cx="4087813" cy="6264275"/>
          </a:xfrm>
          <a:noFill/>
        </p:spPr>
      </p:pic>
    </p:spTree>
    <p:extLst>
      <p:ext uri="{BB962C8B-B14F-4D97-AF65-F5344CB8AC3E}">
        <p14:creationId xmlns:p14="http://schemas.microsoft.com/office/powerpoint/2010/main" val="10998210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73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73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8" grpId="0"/>
      <p:bldP spid="57350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412775"/>
            <a:ext cx="4038600" cy="4718149"/>
          </a:xfrm>
        </p:spPr>
        <p:txBody>
          <a:bodyPr/>
          <a:lstStyle/>
          <a:p>
            <a:r>
              <a:rPr lang="en-GB" altLang="en-US" b="1" dirty="0"/>
              <a:t>Claude stayed active into his old </a:t>
            </a:r>
            <a:r>
              <a:rPr lang="en-GB" altLang="en-US" b="1" dirty="0" smtClean="0"/>
              <a:t>age.</a:t>
            </a:r>
            <a:endParaRPr lang="en-GB" altLang="en-US" b="1" dirty="0"/>
          </a:p>
          <a:p>
            <a:r>
              <a:rPr lang="en-GB" altLang="en-US" b="1" dirty="0"/>
              <a:t>On his </a:t>
            </a:r>
            <a:r>
              <a:rPr lang="en-GB" altLang="en-US" b="1" dirty="0" smtClean="0"/>
              <a:t>103rd </a:t>
            </a:r>
            <a:r>
              <a:rPr lang="en-GB" altLang="en-US" b="1" dirty="0"/>
              <a:t>birthday his family arranged for him to go up in an old </a:t>
            </a:r>
            <a:r>
              <a:rPr lang="en-GB" altLang="en-US" b="1" dirty="0" smtClean="0"/>
              <a:t>aeroplane.</a:t>
            </a:r>
            <a:endParaRPr lang="en-US" altLang="en-US" b="1" dirty="0"/>
          </a:p>
        </p:txBody>
      </p:sp>
      <p:pic>
        <p:nvPicPr>
          <p:cNvPr id="21508" name="Picture 7" descr="cc31 103 bdy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2251075"/>
            <a:ext cx="4321175" cy="2428875"/>
          </a:xfrm>
          <a:noFill/>
        </p:spPr>
      </p:pic>
    </p:spTree>
    <p:extLst>
      <p:ext uri="{BB962C8B-B14F-4D97-AF65-F5344CB8AC3E}">
        <p14:creationId xmlns:p14="http://schemas.microsoft.com/office/powerpoint/2010/main" val="203032720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0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0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0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20" grpId="0"/>
      <p:bldP spid="60422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2470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5536" y="3212975"/>
            <a:ext cx="8291264" cy="2917949"/>
          </a:xfrm>
        </p:spPr>
        <p:txBody>
          <a:bodyPr/>
          <a:lstStyle/>
          <a:p>
            <a:r>
              <a:rPr lang="en-US" altLang="en-US" sz="2800" b="1" dirty="0"/>
              <a:t>One by one his fellow veterans passed away and although his body was failing, his mind remained alert until the end.</a:t>
            </a:r>
          </a:p>
          <a:p>
            <a:r>
              <a:rPr lang="en-US" altLang="en-US" sz="2800" b="1" dirty="0"/>
              <a:t>"I'm lucky aren't I, to be surviving all that time," he once told the BBC. "If I had my time over again I wouldn't change a bit of </a:t>
            </a:r>
            <a:r>
              <a:rPr lang="en-US" altLang="en-US" sz="2800" b="1" dirty="0" smtClean="0"/>
              <a:t>it."</a:t>
            </a:r>
            <a:endParaRPr lang="en-US" altLang="en-US" sz="2800" b="1" dirty="0"/>
          </a:p>
        </p:txBody>
      </p:sp>
      <p:pic>
        <p:nvPicPr>
          <p:cNvPr id="22532" name="Picture 7" descr="cc9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536" y="260648"/>
            <a:ext cx="4248150" cy="2832100"/>
          </a:xfrm>
          <a:noFill/>
        </p:spPr>
      </p:pic>
    </p:spTree>
    <p:extLst>
      <p:ext uri="{BB962C8B-B14F-4D97-AF65-F5344CB8AC3E}">
        <p14:creationId xmlns:p14="http://schemas.microsoft.com/office/powerpoint/2010/main" val="372561934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2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2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2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8" grpId="0"/>
      <p:bldP spid="6247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03800" y="1556791"/>
            <a:ext cx="3960813" cy="4574133"/>
          </a:xfrm>
        </p:spPr>
        <p:txBody>
          <a:bodyPr/>
          <a:lstStyle/>
          <a:p>
            <a:r>
              <a:rPr lang="en-US" altLang="en-US" b="1" dirty="0"/>
              <a:t>Nicknamed ''Chuckles'' by his fellow sailors, Claude used to tell those who asked the secret of his long life…</a:t>
            </a:r>
          </a:p>
          <a:p>
            <a:r>
              <a:rPr lang="en-US" altLang="en-US" b="1" dirty="0"/>
              <a:t>… was to ''keep breathing!'' </a:t>
            </a:r>
          </a:p>
        </p:txBody>
      </p:sp>
      <p:pic>
        <p:nvPicPr>
          <p:cNvPr id="23556" name="Picture 4" descr="cc16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628775"/>
            <a:ext cx="4536628" cy="2488967"/>
          </a:xfrm>
          <a:noFill/>
        </p:spPr>
      </p:pic>
    </p:spTree>
    <p:extLst>
      <p:ext uri="{BB962C8B-B14F-4D97-AF65-F5344CB8AC3E}">
        <p14:creationId xmlns:p14="http://schemas.microsoft.com/office/powerpoint/2010/main" val="261357755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9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/>
      <p:bldP spid="5939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7680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340767"/>
            <a:ext cx="4316413" cy="478539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dirty="0"/>
              <a:t>Every November, people wear their poppies to remember all those who have fought in wars</a:t>
            </a:r>
          </a:p>
          <a:p>
            <a:pPr>
              <a:lnSpc>
                <a:spcPct val="90000"/>
              </a:lnSpc>
            </a:pPr>
            <a:r>
              <a:rPr lang="en-GB" altLang="en-US" sz="2800" dirty="0"/>
              <a:t>Now there are no survivors from World War I we should promise…</a:t>
            </a:r>
          </a:p>
          <a:p>
            <a:pPr>
              <a:lnSpc>
                <a:spcPct val="90000"/>
              </a:lnSpc>
            </a:pPr>
            <a:r>
              <a:rPr lang="en-GB" alt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“We will remember them</a:t>
            </a:r>
            <a:r>
              <a:rPr lang="en-GB" alt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”.</a:t>
            </a:r>
            <a:endParaRPr lang="en-US" altLang="en-US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4580" name="Picture 9" descr="poppies 1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446213"/>
            <a:ext cx="4321175" cy="4321175"/>
          </a:xfrm>
          <a:noFill/>
        </p:spPr>
      </p:pic>
    </p:spTree>
    <p:extLst>
      <p:ext uri="{BB962C8B-B14F-4D97-AF65-F5344CB8AC3E}">
        <p14:creationId xmlns:p14="http://schemas.microsoft.com/office/powerpoint/2010/main" val="25572169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68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68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68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P spid="7680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GB" altLang="en-US" sz="2800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altLang="en-US" b="1" dirty="0"/>
              <a:t>Johnny Hunter became a great full back who played for Huddersfield in their Challenge Cup winning team in </a:t>
            </a:r>
            <a:r>
              <a:rPr lang="en-GB" altLang="en-US" b="1" dirty="0" smtClean="0"/>
              <a:t>1953.</a:t>
            </a:r>
            <a:endParaRPr lang="en-GB" altLang="en-US" b="1" dirty="0"/>
          </a:p>
        </p:txBody>
      </p:sp>
      <p:pic>
        <p:nvPicPr>
          <p:cNvPr id="46088" name="Picture 8" descr="Johnny%20Hun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4330700" cy="547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53804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6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60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4" grpId="0"/>
      <p:bldP spid="4608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GB" altLang="en-US" sz="2800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altLang="en-US" sz="2800" b="1" dirty="0"/>
              <a:t>Pat </a:t>
            </a:r>
            <a:r>
              <a:rPr lang="en-GB" altLang="en-US" sz="2800" b="1" dirty="0" err="1"/>
              <a:t>Devery</a:t>
            </a:r>
            <a:r>
              <a:rPr lang="en-GB" altLang="en-US" sz="2800" b="1" dirty="0"/>
              <a:t> arrived at Huddersfield a year after Cooper and Hunter and went on to become a club </a:t>
            </a:r>
            <a:r>
              <a:rPr lang="en-GB" altLang="en-US" sz="2800" b="1" dirty="0" smtClean="0"/>
              <a:t>legend.</a:t>
            </a:r>
            <a:endParaRPr lang="en-GB" altLang="en-US" sz="2800" b="1" dirty="0"/>
          </a:p>
          <a:p>
            <a:r>
              <a:rPr lang="en-GB" altLang="en-US" sz="2800" b="1" dirty="0"/>
              <a:t>He scored over one thousand points for </a:t>
            </a:r>
            <a:r>
              <a:rPr lang="en-GB" altLang="en-US" sz="2800" b="1" dirty="0" smtClean="0"/>
              <a:t>Huddersfield.</a:t>
            </a:r>
            <a:endParaRPr lang="en-GB" altLang="en-US" sz="2800" b="1" dirty="0"/>
          </a:p>
        </p:txBody>
      </p:sp>
      <p:pic>
        <p:nvPicPr>
          <p:cNvPr id="48136" name="Picture 8" descr="shows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3" y="404813"/>
            <a:ext cx="4210050" cy="583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7666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81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en-GB" altLang="en-US" sz="2800" dirty="0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929956" y="1268761"/>
            <a:ext cx="5756844" cy="2448272"/>
          </a:xfrm>
        </p:spPr>
        <p:txBody>
          <a:bodyPr/>
          <a:lstStyle/>
          <a:p>
            <a:r>
              <a:rPr lang="en-GB" altLang="en-US" sz="2800" b="1" dirty="0" smtClean="0"/>
              <a:t>Older Huddersfield supporters still have clear memories of  watching their ‘Hunter, Cooper, </a:t>
            </a:r>
            <a:r>
              <a:rPr lang="en-GB" altLang="en-US" sz="2800" b="1" dirty="0" err="1" smtClean="0"/>
              <a:t>Devery</a:t>
            </a:r>
            <a:r>
              <a:rPr lang="en-GB" altLang="en-US" sz="2800" b="1" dirty="0" smtClean="0"/>
              <a:t>’ team.</a:t>
            </a:r>
            <a:endParaRPr lang="en-GB" altLang="en-US" sz="2800" b="1" dirty="0"/>
          </a:p>
        </p:txBody>
      </p:sp>
      <p:pic>
        <p:nvPicPr>
          <p:cNvPr id="52227" name="Picture 3" descr="C:\Users\dcs30447\Pictures\Huddersfield Rugby League\Lionel Cooper action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6" t="4246" r="-514" b="5339"/>
          <a:stretch/>
        </p:blipFill>
        <p:spPr bwMode="auto">
          <a:xfrm>
            <a:off x="3059832" y="3215185"/>
            <a:ext cx="5616624" cy="3444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8" name="Picture 4" descr="C:\Users\dcs30447\Pictures\Huddersfield Rugby League\Johnny Hunter actio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12" t="19050" r="14025" b="19050"/>
          <a:stretch/>
        </p:blipFill>
        <p:spPr bwMode="auto">
          <a:xfrm>
            <a:off x="323528" y="269954"/>
            <a:ext cx="2302590" cy="304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C:\Users\dcs30447\Pictures\Huddersfield Rugby League\Pat Devery acti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02" r="4108" b="11677"/>
          <a:stretch/>
        </p:blipFill>
        <p:spPr bwMode="auto">
          <a:xfrm>
            <a:off x="307171" y="3501008"/>
            <a:ext cx="2622785" cy="3167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05674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8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/>
      <p:bldP spid="4813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endParaRPr lang="en-GB" altLang="en-US" sz="2800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32041" y="1412776"/>
            <a:ext cx="3754760" cy="471338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altLang="en-US" sz="2800" b="1" dirty="0"/>
              <a:t>As a young man during the Second World War, Pat </a:t>
            </a:r>
            <a:r>
              <a:rPr lang="en-GB" altLang="en-US" sz="2800" b="1" dirty="0" err="1"/>
              <a:t>Devery</a:t>
            </a:r>
            <a:r>
              <a:rPr lang="en-GB" altLang="en-US" sz="2800" b="1" dirty="0"/>
              <a:t> </a:t>
            </a:r>
            <a:r>
              <a:rPr lang="en-GB" altLang="en-US" sz="2800" b="1" dirty="0" smtClean="0"/>
              <a:t>served in </a:t>
            </a:r>
            <a:r>
              <a:rPr lang="en-GB" altLang="en-US" sz="2800" b="1" dirty="0"/>
              <a:t>the Australian </a:t>
            </a:r>
            <a:r>
              <a:rPr lang="en-GB" altLang="en-US" sz="2800" b="1" dirty="0" smtClean="0"/>
              <a:t>Navy.</a:t>
            </a:r>
          </a:p>
          <a:p>
            <a:pPr>
              <a:lnSpc>
                <a:spcPct val="90000"/>
              </a:lnSpc>
            </a:pPr>
            <a:endParaRPr lang="en-GB" altLang="en-US" sz="2800" b="1" dirty="0"/>
          </a:p>
          <a:p>
            <a:pPr>
              <a:lnSpc>
                <a:spcPct val="90000"/>
              </a:lnSpc>
            </a:pPr>
            <a:r>
              <a:rPr lang="en-GB" altLang="en-US" sz="2800" b="1" dirty="0"/>
              <a:t>So too </a:t>
            </a:r>
            <a:r>
              <a:rPr lang="en-GB" altLang="en-US" sz="2800" b="1" dirty="0" smtClean="0"/>
              <a:t>did </a:t>
            </a:r>
            <a:r>
              <a:rPr lang="en-GB" altLang="en-US" sz="2800" b="1" dirty="0"/>
              <a:t>the man we will learn about today </a:t>
            </a:r>
          </a:p>
        </p:txBody>
      </p:sp>
      <p:pic>
        <p:nvPicPr>
          <p:cNvPr id="50185" name="Picture 9" descr="C:\Users\dcs30447\Pictures\Huddersfield Rugby League\Pat Devery 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6" b="2452"/>
          <a:stretch/>
        </p:blipFill>
        <p:spPr bwMode="auto">
          <a:xfrm>
            <a:off x="581890" y="260648"/>
            <a:ext cx="3990109" cy="597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46072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0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0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0" grpId="0"/>
      <p:bldP spid="5018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GB" sz="7100" b="1">
                <a:effectLst>
                  <a:outerShdw blurRad="38100" dist="38100" dir="2700000" algn="tl">
                    <a:srgbClr val="FFFFFF"/>
                  </a:outerShdw>
                </a:effectLst>
                <a:latin typeface="+mj-lt"/>
                <a:ea typeface="+mj-ea"/>
                <a:cs typeface="+mj-cs"/>
              </a:rPr>
              <a:t>Claude Choules</a:t>
            </a:r>
            <a:endParaRPr lang="en-US" sz="7100" b="1">
              <a:effectLst>
                <a:outerShdw blurRad="38100" dist="38100" dir="2700000" algn="tl">
                  <a:srgbClr val="FFFFFF"/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pPr marL="0" indent="0" algn="ctr">
              <a:buFontTx/>
              <a:buNone/>
              <a:defRPr/>
            </a:pPr>
            <a:r>
              <a:rPr lang="en-GB" sz="66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rPr>
              <a:t>The Last of the Last</a:t>
            </a:r>
            <a:endParaRPr lang="en-US" sz="66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58589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7210425" cy="1143000"/>
          </a:xfrm>
        </p:spPr>
        <p:txBody>
          <a:bodyPr/>
          <a:lstStyle/>
          <a:p>
            <a:r>
              <a:rPr lang="en-GB" altLang="en-US" sz="2500" b="1" dirty="0"/>
              <a:t>The last three servicemen living in Britain who fought in </a:t>
            </a:r>
            <a:r>
              <a:rPr lang="en-GB" altLang="en-US" sz="2500" b="1" dirty="0" smtClean="0"/>
              <a:t>World </a:t>
            </a:r>
            <a:r>
              <a:rPr lang="en-GB" altLang="en-US" sz="2500" b="1" dirty="0"/>
              <a:t>War I all died in 2009 – </a:t>
            </a:r>
            <a:br>
              <a:rPr lang="en-GB" altLang="en-US" sz="2500" b="1" dirty="0"/>
            </a:br>
            <a:r>
              <a:rPr lang="en-GB" altLang="en-US" sz="2500" b="1" dirty="0"/>
              <a:t>Henry </a:t>
            </a:r>
            <a:r>
              <a:rPr lang="en-GB" altLang="en-US" sz="2500" b="1" dirty="0" err="1"/>
              <a:t>Allingham</a:t>
            </a:r>
            <a:r>
              <a:rPr lang="en-GB" altLang="en-US" sz="2500" b="1" dirty="0"/>
              <a:t>, Harry Patch and Bill </a:t>
            </a:r>
            <a:r>
              <a:rPr lang="en-GB" altLang="en-US" sz="2500" b="1" dirty="0" smtClean="0"/>
              <a:t>Stone.</a:t>
            </a:r>
            <a:endParaRPr lang="en-US" altLang="en-US" sz="2500" b="1" dirty="0"/>
          </a:p>
        </p:txBody>
      </p:sp>
      <p:pic>
        <p:nvPicPr>
          <p:cNvPr id="5123" name="Picture 6" descr="cc33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1784350"/>
            <a:ext cx="7056437" cy="4822825"/>
          </a:xfrm>
          <a:noFill/>
        </p:spPr>
      </p:pic>
    </p:spTree>
    <p:extLst>
      <p:ext uri="{BB962C8B-B14F-4D97-AF65-F5344CB8AC3E}">
        <p14:creationId xmlns:p14="http://schemas.microsoft.com/office/powerpoint/2010/main" val="253049784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4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en-GB" altLang="en-US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1125538"/>
            <a:ext cx="4495800" cy="5005387"/>
          </a:xfrm>
        </p:spPr>
        <p:txBody>
          <a:bodyPr/>
          <a:lstStyle/>
          <a:p>
            <a:r>
              <a:rPr lang="en-GB" altLang="en-US" b="1" dirty="0"/>
              <a:t>Frank Buckles was the last survivor from the US Army in World War </a:t>
            </a:r>
            <a:r>
              <a:rPr lang="en-GB" altLang="en-US" b="1" dirty="0" smtClean="0"/>
              <a:t>I.</a:t>
            </a:r>
            <a:endParaRPr lang="en-GB" altLang="en-US" b="1" dirty="0"/>
          </a:p>
          <a:p>
            <a:r>
              <a:rPr lang="en-GB" altLang="en-US" b="1" dirty="0"/>
              <a:t>He drove ambulances to rescue the wounded from the battlefields in France and died in February </a:t>
            </a:r>
            <a:r>
              <a:rPr lang="en-GB" altLang="en-US" b="1" dirty="0" smtClean="0"/>
              <a:t>2011.</a:t>
            </a:r>
            <a:endParaRPr lang="en-US" altLang="en-US" b="1" dirty="0"/>
          </a:p>
        </p:txBody>
      </p:sp>
      <p:pic>
        <p:nvPicPr>
          <p:cNvPr id="6148" name="Picture 7" descr="cc31 buckles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341438"/>
            <a:ext cx="4029075" cy="4752975"/>
          </a:xfrm>
          <a:noFill/>
        </p:spPr>
      </p:pic>
    </p:spTree>
    <p:extLst>
      <p:ext uri="{BB962C8B-B14F-4D97-AF65-F5344CB8AC3E}">
        <p14:creationId xmlns:p14="http://schemas.microsoft.com/office/powerpoint/2010/main" val="3533211769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65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65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/>
      <p:bldP spid="66566" grpId="0" build="p"/>
    </p:bldLst>
  </p:timing>
</p:sld>
</file>

<file path=ppt/theme/theme1.xml><?xml version="1.0" encoding="utf-8"?>
<a:theme xmlns:a="http://schemas.openxmlformats.org/drawingml/2006/main" name="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9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0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1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2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3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4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5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6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7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8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9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0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1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2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3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4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5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6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hud g2">
  <a:themeElements>
    <a:clrScheme name="hud g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hud g2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ud g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ud g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ud g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821</Words>
  <Application>Microsoft Office PowerPoint</Application>
  <PresentationFormat>On-screen Show (4:3)</PresentationFormat>
  <Paragraphs>50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27</vt:i4>
      </vt:variant>
      <vt:variant>
        <vt:lpstr>Slide Titles</vt:lpstr>
      </vt:variant>
      <vt:variant>
        <vt:i4>27</vt:i4>
      </vt:variant>
    </vt:vector>
  </HeadingPairs>
  <TitlesOfParts>
    <vt:vector size="54" baseType="lpstr">
      <vt:lpstr>hud g2</vt:lpstr>
      <vt:lpstr>1_hud g2</vt:lpstr>
      <vt:lpstr>2_hud g2</vt:lpstr>
      <vt:lpstr>3_hud g2</vt:lpstr>
      <vt:lpstr>4_hud g2</vt:lpstr>
      <vt:lpstr>5_hud g2</vt:lpstr>
      <vt:lpstr>6_hud g2</vt:lpstr>
      <vt:lpstr>7_hud g2</vt:lpstr>
      <vt:lpstr>8_hud g2</vt:lpstr>
      <vt:lpstr>9_hud g2</vt:lpstr>
      <vt:lpstr>10_hud g2</vt:lpstr>
      <vt:lpstr>11_hud g2</vt:lpstr>
      <vt:lpstr>12_hud g2</vt:lpstr>
      <vt:lpstr>13_hud g2</vt:lpstr>
      <vt:lpstr>14_hud g2</vt:lpstr>
      <vt:lpstr>15_hud g2</vt:lpstr>
      <vt:lpstr>16_hud g2</vt:lpstr>
      <vt:lpstr>17_hud g2</vt:lpstr>
      <vt:lpstr>18_hud g2</vt:lpstr>
      <vt:lpstr>19_hud g2</vt:lpstr>
      <vt:lpstr>20_hud g2</vt:lpstr>
      <vt:lpstr>21_hud g2</vt:lpstr>
      <vt:lpstr>22_hud g2</vt:lpstr>
      <vt:lpstr>23_hud g2</vt:lpstr>
      <vt:lpstr>24_hud g2</vt:lpstr>
      <vt:lpstr>25_hud g2</vt:lpstr>
      <vt:lpstr>26_hud g2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Claude Choules</vt:lpstr>
      <vt:lpstr>The last three servicemen living in Britain who fought in World War I all died in 2009 –  Henry Allingham, Harry Patch and Bill Stone.</vt:lpstr>
      <vt:lpstr>PowerPoint Presentation</vt:lpstr>
      <vt:lpstr>Claude Choules died on 5 May 2011 at the age of 110</vt:lpstr>
      <vt:lpstr>He was the last survivor to have fought in World War I (1914-18)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They were married for 76 years until Ethel died aged 98 in 2003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dcs30447</dc:creator>
  <cp:lastModifiedBy>dcs30447</cp:lastModifiedBy>
  <cp:revision>3</cp:revision>
  <dcterms:created xsi:type="dcterms:W3CDTF">2015-01-16T16:06:35Z</dcterms:created>
  <dcterms:modified xsi:type="dcterms:W3CDTF">2015-01-18T19:16:10Z</dcterms:modified>
</cp:coreProperties>
</file>